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712" r:id="rId3"/>
    <p:sldId id="718" r:id="rId4"/>
    <p:sldId id="350" r:id="rId5"/>
    <p:sldId id="719" r:id="rId6"/>
    <p:sldId id="617" r:id="rId7"/>
    <p:sldId id="720" r:id="rId8"/>
    <p:sldId id="713" r:id="rId9"/>
    <p:sldId id="721" r:id="rId10"/>
    <p:sldId id="618" r:id="rId11"/>
    <p:sldId id="722" r:id="rId12"/>
    <p:sldId id="723" r:id="rId13"/>
    <p:sldId id="724" r:id="rId14"/>
    <p:sldId id="725" r:id="rId15"/>
    <p:sldId id="726" r:id="rId16"/>
    <p:sldId id="727" r:id="rId17"/>
    <p:sldId id="728" r:id="rId18"/>
    <p:sldId id="729" r:id="rId19"/>
    <p:sldId id="730" r:id="rId20"/>
    <p:sldId id="731" r:id="rId21"/>
    <p:sldId id="732" r:id="rId22"/>
    <p:sldId id="733" r:id="rId23"/>
    <p:sldId id="734" r:id="rId24"/>
    <p:sldId id="735" r:id="rId25"/>
    <p:sldId id="736" r:id="rId26"/>
    <p:sldId id="737" r:id="rId27"/>
    <p:sldId id="738" r:id="rId28"/>
    <p:sldId id="739" r:id="rId29"/>
    <p:sldId id="369" r:id="rId30"/>
    <p:sldId id="625" r:id="rId31"/>
    <p:sldId id="629" r:id="rId32"/>
    <p:sldId id="643" r:id="rId33"/>
    <p:sldId id="630" r:id="rId34"/>
    <p:sldId id="631" r:id="rId35"/>
    <p:sldId id="644" r:id="rId36"/>
    <p:sldId id="632" r:id="rId37"/>
    <p:sldId id="633" r:id="rId38"/>
    <p:sldId id="645" r:id="rId39"/>
    <p:sldId id="634" r:id="rId40"/>
    <p:sldId id="635" r:id="rId41"/>
    <p:sldId id="646" r:id="rId42"/>
    <p:sldId id="636" r:id="rId43"/>
    <p:sldId id="637" r:id="rId44"/>
    <p:sldId id="647" r:id="rId45"/>
    <p:sldId id="638" r:id="rId46"/>
    <p:sldId id="639" r:id="rId47"/>
    <p:sldId id="648" r:id="rId48"/>
    <p:sldId id="640" r:id="rId49"/>
    <p:sldId id="641" r:id="rId50"/>
    <p:sldId id="649" r:id="rId51"/>
    <p:sldId id="642" r:id="rId52"/>
    <p:sldId id="622" r:id="rId53"/>
    <p:sldId id="650" r:id="rId54"/>
    <p:sldId id="624" r:id="rId55"/>
    <p:sldId id="655" r:id="rId56"/>
    <p:sldId id="651" r:id="rId57"/>
    <p:sldId id="656" r:id="rId58"/>
    <p:sldId id="657" r:id="rId59"/>
    <p:sldId id="658" r:id="rId60"/>
    <p:sldId id="659" r:id="rId61"/>
    <p:sldId id="660" r:id="rId62"/>
    <p:sldId id="661" r:id="rId63"/>
    <p:sldId id="662" r:id="rId64"/>
    <p:sldId id="663" r:id="rId65"/>
    <p:sldId id="664" r:id="rId66"/>
    <p:sldId id="665" r:id="rId67"/>
    <p:sldId id="666" r:id="rId68"/>
    <p:sldId id="667" r:id="rId69"/>
    <p:sldId id="668" r:id="rId70"/>
    <p:sldId id="669" r:id="rId71"/>
    <p:sldId id="670" r:id="rId72"/>
    <p:sldId id="671" r:id="rId73"/>
    <p:sldId id="672" r:id="rId74"/>
    <p:sldId id="673" r:id="rId75"/>
    <p:sldId id="674" r:id="rId76"/>
    <p:sldId id="675" r:id="rId77"/>
    <p:sldId id="676" r:id="rId78"/>
    <p:sldId id="677" r:id="rId79"/>
    <p:sldId id="714" r:id="rId80"/>
    <p:sldId id="715" r:id="rId81"/>
    <p:sldId id="716" r:id="rId82"/>
    <p:sldId id="717" r:id="rId83"/>
    <p:sldId id="652" r:id="rId84"/>
  </p:sldIdLst>
  <p:sldSz cx="12192000" cy="6858000"/>
  <p:notesSz cx="6858000" cy="9144000"/>
  <p:embeddedFontLst>
    <p:embeddedFont>
      <p:font typeface="Calibri" pitchFamily="34" charset="0"/>
      <p:regular r:id="rId85"/>
      <p:bold r:id="rId86"/>
      <p:italic r:id="rId87"/>
      <p:boldItalic r:id="rId88"/>
    </p:embeddedFont>
  </p:embeddedFontLst>
  <p:custDataLst>
    <p:tags r:id="rId8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834" y="-3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1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4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image" Target="../media/image20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image" Target="../media/image20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0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21.wav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audio" Target="../media/audio22.wav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21.wav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audio" Target="../media/audio22.wav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21.wav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23.png"/><Relationship Id="rId10" Type="http://schemas.openxmlformats.org/officeDocument/2006/relationships/image" Target="../media/image5.png"/><Relationship Id="rId4" Type="http://schemas.openxmlformats.org/officeDocument/2006/relationships/audio" Target="../media/audio22.wav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21.wav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audio" Target="../media/audio22.wav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21.wav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audio" Target="../media/audio22.wav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21.wav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26.png"/><Relationship Id="rId10" Type="http://schemas.openxmlformats.org/officeDocument/2006/relationships/image" Target="../media/image5.png"/><Relationship Id="rId4" Type="http://schemas.openxmlformats.org/officeDocument/2006/relationships/audio" Target="../media/audio22.wav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21.wav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audio" Target="../media/audio22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21.wav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audio" Target="../media/audio22.wav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1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29.png"/><Relationship Id="rId10" Type="http://schemas.openxmlformats.org/officeDocument/2006/relationships/image" Target="../media/image14.png"/><Relationship Id="rId4" Type="http://schemas.openxmlformats.org/officeDocument/2006/relationships/audio" Target="../media/audio22.wav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1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0.png"/><Relationship Id="rId10" Type="http://schemas.openxmlformats.org/officeDocument/2006/relationships/image" Target="../media/image14.png"/><Relationship Id="rId4" Type="http://schemas.openxmlformats.org/officeDocument/2006/relationships/audio" Target="../media/audio22.wav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1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1.png"/><Relationship Id="rId10" Type="http://schemas.openxmlformats.org/officeDocument/2006/relationships/image" Target="../media/image14.png"/><Relationship Id="rId4" Type="http://schemas.openxmlformats.org/officeDocument/2006/relationships/audio" Target="../media/audio22.wav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1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0" Type="http://schemas.openxmlformats.org/officeDocument/2006/relationships/image" Target="../media/image14.png"/><Relationship Id="rId4" Type="http://schemas.openxmlformats.org/officeDocument/2006/relationships/audio" Target="../media/audio22.wav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1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3.png"/><Relationship Id="rId10" Type="http://schemas.openxmlformats.org/officeDocument/2006/relationships/image" Target="../media/image14.png"/><Relationship Id="rId4" Type="http://schemas.openxmlformats.org/officeDocument/2006/relationships/audio" Target="../media/audio22.wav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1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4.png"/><Relationship Id="rId10" Type="http://schemas.openxmlformats.org/officeDocument/2006/relationships/image" Target="../media/image14.png"/><Relationship Id="rId4" Type="http://schemas.openxmlformats.org/officeDocument/2006/relationships/audio" Target="../media/audio22.wav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1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5.png"/><Relationship Id="rId10" Type="http://schemas.openxmlformats.org/officeDocument/2006/relationships/image" Target="../media/image14.png"/><Relationship Id="rId4" Type="http://schemas.openxmlformats.org/officeDocument/2006/relationships/audio" Target="../media/audio22.wav"/><Relationship Id="rId9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1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6.png"/><Relationship Id="rId10" Type="http://schemas.openxmlformats.org/officeDocument/2006/relationships/image" Target="../media/image14.png"/><Relationship Id="rId4" Type="http://schemas.openxmlformats.org/officeDocument/2006/relationships/audio" Target="../media/audio22.wav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8.wav"/><Relationship Id="rId7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0.wav"/><Relationship Id="rId7" Type="http://schemas.openxmlformats.org/officeDocument/2006/relationships/image" Target="../media/image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11" Type="http://schemas.openxmlformats.org/officeDocument/2006/relationships/image" Target="../media/image13.png"/><Relationship Id="rId5" Type="http://schemas.openxmlformats.org/officeDocument/2006/relationships/audio" Target="../media/audio12.wav"/><Relationship Id="rId10" Type="http://schemas.openxmlformats.org/officeDocument/2006/relationships/image" Target="../media/image12.png"/><Relationship Id="rId4" Type="http://schemas.openxmlformats.org/officeDocument/2006/relationships/audio" Target="../media/audio11.wav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2.wav"/><Relationship Id="rId7" Type="http://schemas.openxmlformats.org/officeDocument/2006/relationships/image" Target="../media/image1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11" Type="http://schemas.openxmlformats.org/officeDocument/2006/relationships/image" Target="../media/image10.png"/><Relationship Id="rId5" Type="http://schemas.openxmlformats.org/officeDocument/2006/relationships/audio" Target="../media/audio9.wav"/><Relationship Id="rId10" Type="http://schemas.openxmlformats.org/officeDocument/2006/relationships/image" Target="../media/image9.png"/><Relationship Id="rId4" Type="http://schemas.openxmlformats.org/officeDocument/2006/relationships/audio" Target="../media/audio13.wav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5.wav"/><Relationship Id="rId7" Type="http://schemas.openxmlformats.org/officeDocument/2006/relationships/image" Target="../media/image15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audio" Target="../media/audio17.wav"/><Relationship Id="rId4" Type="http://schemas.openxmlformats.org/officeDocument/2006/relationships/audio" Target="../media/audio16.wav"/><Relationship Id="rId9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7.wav"/><Relationship Id="rId7" Type="http://schemas.openxmlformats.org/officeDocument/2006/relationships/image" Target="../media/image17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15.wav"/><Relationship Id="rId4" Type="http://schemas.openxmlformats.org/officeDocument/2006/relationships/audio" Target="../media/audio14.wav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571500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Составил Хмеленок 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0" y="2636912"/>
            <a:ext cx="12192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Части тела</a:t>
            </a:r>
            <a:endParaRPr lang="en-US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0" y="4077072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0" y="980728"/>
            <a:ext cx="12192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10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Körperteile</a:t>
            </a:r>
            <a:endParaRPr lang="de-DE" sz="10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finge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857364"/>
            <a:ext cx="3129956" cy="2232248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0" y="4000504"/>
            <a:ext cx="36671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Finger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5" name="Рисунок 44" descr="bod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5802" y="1714488"/>
            <a:ext cx="3562128" cy="2520280"/>
          </a:xfrm>
          <a:prstGeom prst="rect">
            <a:avLst/>
          </a:prstGeom>
        </p:spPr>
      </p:pic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4310050" y="4143380"/>
            <a:ext cx="42484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Schulter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7" name="Рисунок 46" descr="Tiger-Ta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5696" y="1786496"/>
            <a:ext cx="2736304" cy="2373744"/>
          </a:xfrm>
          <a:prstGeom prst="rect">
            <a:avLst/>
          </a:prstGeom>
        </p:spPr>
      </p:pic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8453454" y="4091821"/>
            <a:ext cx="37385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Schwanz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 Fin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Schul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Schwan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0" y="928670"/>
            <a:ext cx="36671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Finger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4310050" y="1071546"/>
            <a:ext cx="42484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Schulter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8453454" y="1019987"/>
            <a:ext cx="37385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Schwanz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Рисунок 7" descr="finge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3786190"/>
            <a:ext cx="3129956" cy="2232248"/>
          </a:xfrm>
          <a:prstGeom prst="rect">
            <a:avLst/>
          </a:prstGeom>
        </p:spPr>
      </p:pic>
      <p:pic>
        <p:nvPicPr>
          <p:cNvPr id="9" name="Рисунок 8" descr="bod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5802" y="3643314"/>
            <a:ext cx="3562128" cy="2520280"/>
          </a:xfrm>
          <a:prstGeom prst="rect">
            <a:avLst/>
          </a:prstGeom>
        </p:spPr>
      </p:pic>
      <p:pic>
        <p:nvPicPr>
          <p:cNvPr id="10" name="Рисунок 9" descr="Tiger-Ta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5696" y="3715322"/>
            <a:ext cx="2736304" cy="237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 Fin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Schul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Schwan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ieNase.wav">
            <a:hlinkClick r:id="" action="ppaction://media"/>
          </p:cNvPr>
          <p:cNvPicPr>
            <a:picLocks noRot="1" noChangeAspect="1"/>
          </p:cNvPicPr>
          <p:nvPr>
            <a:wavAudioFile r:embed="rId1" name="dieNase.wav"/>
          </p:nvPr>
        </p:nvPicPr>
        <p:blipFill>
          <a:blip r:embed="rId5"/>
          <a:stretch>
            <a:fillRect/>
          </a:stretch>
        </p:blipFill>
        <p:spPr>
          <a:xfrm>
            <a:off x="12811172" y="1785926"/>
            <a:ext cx="304800" cy="304800"/>
          </a:xfrm>
          <a:prstGeom prst="rect">
            <a:avLst/>
          </a:prstGeom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boy-h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04664"/>
            <a:ext cx="2088232" cy="251953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656" y="36004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908720"/>
            <a:ext cx="1944216" cy="1944216"/>
          </a:xfrm>
          <a:prstGeom prst="rect">
            <a:avLst/>
          </a:prstGeom>
        </p:spPr>
      </p:pic>
      <p:pic>
        <p:nvPicPr>
          <p:cNvPr id="27" name="Рисунок 26" descr="brown-eyes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72264" y="1196752"/>
            <a:ext cx="3474213" cy="1224136"/>
          </a:xfrm>
          <a:prstGeom prst="rect">
            <a:avLst/>
          </a:prstGeom>
        </p:spPr>
      </p:pic>
      <p:pic>
        <p:nvPicPr>
          <p:cNvPr id="28" name="Рисунок 27" descr="nose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5400" y="3356992"/>
            <a:ext cx="1944216" cy="2303629"/>
          </a:xfrm>
          <a:prstGeom prst="rect">
            <a:avLst/>
          </a:prstGeom>
        </p:spPr>
      </p:pic>
      <p:pic>
        <p:nvPicPr>
          <p:cNvPr id="29" name="Рисунок 28" descr="Ohr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9696" y="3501008"/>
            <a:ext cx="1872208" cy="2456199"/>
          </a:xfrm>
          <a:prstGeom prst="rect">
            <a:avLst/>
          </a:prstGeom>
        </p:spPr>
      </p:pic>
      <p:pic>
        <p:nvPicPr>
          <p:cNvPr id="30" name="Рисунок 29" descr="ears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79976" y="3429000"/>
            <a:ext cx="3221430" cy="2376264"/>
          </a:xfrm>
          <a:prstGeom prst="rect">
            <a:avLst/>
          </a:prstGeom>
        </p:spPr>
      </p:pic>
      <p:pic>
        <p:nvPicPr>
          <p:cNvPr id="31" name="Рисунок 30" descr="Mund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4392" y="3429000"/>
            <a:ext cx="2160240" cy="2378246"/>
          </a:xfrm>
          <a:prstGeom prst="rect">
            <a:avLst/>
          </a:prstGeom>
        </p:spPr>
      </p:pic>
      <p:sp>
        <p:nvSpPr>
          <p:cNvPr id="32" name="Штриховая стрелка вправо 3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ie_Augen.wav">
            <a:hlinkClick r:id="" action="ppaction://media"/>
          </p:cNvPr>
          <p:cNvPicPr>
            <a:picLocks noRot="1" noChangeAspect="1"/>
          </p:cNvPicPr>
          <p:nvPr>
            <a:wavAudioFile r:embed="rId1" name="die_Augen.wav"/>
          </p:nvPr>
        </p:nvPicPr>
        <p:blipFill>
          <a:blip r:embed="rId5"/>
          <a:stretch>
            <a:fillRect/>
          </a:stretch>
        </p:blipFill>
        <p:spPr>
          <a:xfrm>
            <a:off x="12596858" y="2500306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boy-h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04664"/>
            <a:ext cx="2088232" cy="251953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656" y="36004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 descr="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908720"/>
            <a:ext cx="1944216" cy="1944216"/>
          </a:xfrm>
          <a:prstGeom prst="rect">
            <a:avLst/>
          </a:prstGeom>
        </p:spPr>
      </p:pic>
      <p:pic>
        <p:nvPicPr>
          <p:cNvPr id="28" name="Рисунок 27" descr="brown-eyes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72264" y="1196752"/>
            <a:ext cx="3474213" cy="1224136"/>
          </a:xfrm>
          <a:prstGeom prst="rect">
            <a:avLst/>
          </a:prstGeom>
        </p:spPr>
      </p:pic>
      <p:pic>
        <p:nvPicPr>
          <p:cNvPr id="29" name="Рисунок 28" descr="nose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5400" y="3356992"/>
            <a:ext cx="1944216" cy="2303629"/>
          </a:xfrm>
          <a:prstGeom prst="rect">
            <a:avLst/>
          </a:prstGeom>
        </p:spPr>
      </p:pic>
      <p:pic>
        <p:nvPicPr>
          <p:cNvPr id="30" name="Рисунок 29" descr="Ohr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9696" y="3501008"/>
            <a:ext cx="1872208" cy="2456199"/>
          </a:xfrm>
          <a:prstGeom prst="rect">
            <a:avLst/>
          </a:prstGeom>
        </p:spPr>
      </p:pic>
      <p:pic>
        <p:nvPicPr>
          <p:cNvPr id="31" name="Рисунок 30" descr="ears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79976" y="3429000"/>
            <a:ext cx="3221430" cy="2376264"/>
          </a:xfrm>
          <a:prstGeom prst="rect">
            <a:avLst/>
          </a:prstGeom>
        </p:spPr>
      </p:pic>
      <p:pic>
        <p:nvPicPr>
          <p:cNvPr id="32" name="Рисунок 31" descr="Mund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4392" y="3429000"/>
            <a:ext cx="2160240" cy="2378246"/>
          </a:xfrm>
          <a:prstGeom prst="rect">
            <a:avLst/>
          </a:prstGeom>
        </p:spPr>
      </p:pic>
      <p:sp>
        <p:nvSpPr>
          <p:cNvPr id="33" name="Штриховая стрелка вправо 32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asGesicht.wav">
            <a:hlinkClick r:id="" action="ppaction://media"/>
          </p:cNvPr>
          <p:cNvPicPr>
            <a:picLocks noRot="1" noChangeAspect="1"/>
          </p:cNvPicPr>
          <p:nvPr>
            <a:wavAudioFile r:embed="rId1" name="dasGesicht.wav"/>
          </p:nvPr>
        </p:nvPicPr>
        <p:blipFill>
          <a:blip r:embed="rId5"/>
          <a:stretch>
            <a:fillRect/>
          </a:stretch>
        </p:blipFill>
        <p:spPr>
          <a:xfrm>
            <a:off x="12739734" y="2285992"/>
            <a:ext cx="304800" cy="304800"/>
          </a:xfrm>
          <a:prstGeom prst="rect">
            <a:avLst/>
          </a:prstGeom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boy-h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04664"/>
            <a:ext cx="2088232" cy="251953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656" y="36004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908720"/>
            <a:ext cx="1944216" cy="1944216"/>
          </a:xfrm>
          <a:prstGeom prst="rect">
            <a:avLst/>
          </a:prstGeom>
        </p:spPr>
      </p:pic>
      <p:pic>
        <p:nvPicPr>
          <p:cNvPr id="27" name="Рисунок 26" descr="brown-eyes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72264" y="1196752"/>
            <a:ext cx="3474213" cy="1224136"/>
          </a:xfrm>
          <a:prstGeom prst="rect">
            <a:avLst/>
          </a:prstGeom>
        </p:spPr>
      </p:pic>
      <p:pic>
        <p:nvPicPr>
          <p:cNvPr id="28" name="Рисунок 27" descr="nose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5400" y="3356992"/>
            <a:ext cx="1944216" cy="2303629"/>
          </a:xfrm>
          <a:prstGeom prst="rect">
            <a:avLst/>
          </a:prstGeom>
        </p:spPr>
      </p:pic>
      <p:pic>
        <p:nvPicPr>
          <p:cNvPr id="29" name="Рисунок 28" descr="Ohr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9696" y="3501008"/>
            <a:ext cx="1872208" cy="2456199"/>
          </a:xfrm>
          <a:prstGeom prst="rect">
            <a:avLst/>
          </a:prstGeom>
        </p:spPr>
      </p:pic>
      <p:pic>
        <p:nvPicPr>
          <p:cNvPr id="30" name="Рисунок 29" descr="ears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79976" y="3429000"/>
            <a:ext cx="3221430" cy="2376264"/>
          </a:xfrm>
          <a:prstGeom prst="rect">
            <a:avLst/>
          </a:prstGeom>
        </p:spPr>
      </p:pic>
      <p:pic>
        <p:nvPicPr>
          <p:cNvPr id="31" name="Рисунок 30" descr="Mund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4392" y="3429000"/>
            <a:ext cx="2160240" cy="2378246"/>
          </a:xfrm>
          <a:prstGeom prst="rect">
            <a:avLst/>
          </a:prstGeom>
        </p:spPr>
      </p:pic>
      <p:sp>
        <p:nvSpPr>
          <p:cNvPr id="32" name="Штриховая стрелка вправо 3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er_Mund.wav">
            <a:hlinkClick r:id="" action="ppaction://media"/>
          </p:cNvPr>
          <p:cNvPicPr>
            <a:picLocks noRot="1" noChangeAspect="1"/>
          </p:cNvPicPr>
          <p:nvPr>
            <a:wavAudioFile r:embed="rId1" name="der_Mund.wav"/>
          </p:nvPr>
        </p:nvPicPr>
        <p:blipFill>
          <a:blip r:embed="rId5"/>
          <a:stretch>
            <a:fillRect/>
          </a:stretch>
        </p:blipFill>
        <p:spPr>
          <a:xfrm>
            <a:off x="12739734" y="2857496"/>
            <a:ext cx="304800" cy="304800"/>
          </a:xfrm>
          <a:prstGeom prst="rect">
            <a:avLst/>
          </a:prstGeom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boy-h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04664"/>
            <a:ext cx="2088232" cy="251953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656" y="36004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908720"/>
            <a:ext cx="1944216" cy="1944216"/>
          </a:xfrm>
          <a:prstGeom prst="rect">
            <a:avLst/>
          </a:prstGeom>
        </p:spPr>
      </p:pic>
      <p:pic>
        <p:nvPicPr>
          <p:cNvPr id="27" name="Рисунок 26" descr="brown-eyes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72264" y="1196752"/>
            <a:ext cx="3474213" cy="1224136"/>
          </a:xfrm>
          <a:prstGeom prst="rect">
            <a:avLst/>
          </a:prstGeom>
        </p:spPr>
      </p:pic>
      <p:pic>
        <p:nvPicPr>
          <p:cNvPr id="28" name="Рисунок 27" descr="nose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5400" y="3356992"/>
            <a:ext cx="1944216" cy="2303629"/>
          </a:xfrm>
          <a:prstGeom prst="rect">
            <a:avLst/>
          </a:prstGeom>
        </p:spPr>
      </p:pic>
      <p:pic>
        <p:nvPicPr>
          <p:cNvPr id="29" name="Рисунок 28" descr="Ohr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9696" y="3501008"/>
            <a:ext cx="1872208" cy="2456199"/>
          </a:xfrm>
          <a:prstGeom prst="rect">
            <a:avLst/>
          </a:prstGeom>
        </p:spPr>
      </p:pic>
      <p:pic>
        <p:nvPicPr>
          <p:cNvPr id="30" name="Рисунок 29" descr="ears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79976" y="3429000"/>
            <a:ext cx="3221430" cy="2376264"/>
          </a:xfrm>
          <a:prstGeom prst="rect">
            <a:avLst/>
          </a:prstGeom>
        </p:spPr>
      </p:pic>
      <p:pic>
        <p:nvPicPr>
          <p:cNvPr id="31" name="Рисунок 30" descr="Mund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4392" y="3429000"/>
            <a:ext cx="2160240" cy="2378246"/>
          </a:xfrm>
          <a:prstGeom prst="rect">
            <a:avLst/>
          </a:prstGeom>
        </p:spPr>
      </p:pic>
      <p:sp>
        <p:nvSpPr>
          <p:cNvPr id="32" name="Штриховая стрелка вправо 3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er_Kopf.wav">
            <a:hlinkClick r:id="" action="ppaction://media"/>
          </p:cNvPr>
          <p:cNvPicPr>
            <a:picLocks noRot="1" noChangeAspect="1"/>
          </p:cNvPicPr>
          <p:nvPr>
            <a:wavAudioFile r:embed="rId1" name="der_Kopf.wav"/>
          </p:nvPr>
        </p:nvPicPr>
        <p:blipFill>
          <a:blip r:embed="rId5"/>
          <a:stretch>
            <a:fillRect/>
          </a:stretch>
        </p:blipFill>
        <p:spPr>
          <a:xfrm>
            <a:off x="12811172" y="2357430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boy-h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04664"/>
            <a:ext cx="2088232" cy="251953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656" y="36004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 descr="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908720"/>
            <a:ext cx="1944216" cy="1944216"/>
          </a:xfrm>
          <a:prstGeom prst="rect">
            <a:avLst/>
          </a:prstGeom>
        </p:spPr>
      </p:pic>
      <p:pic>
        <p:nvPicPr>
          <p:cNvPr id="28" name="Рисунок 27" descr="brown-eyes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72264" y="1196752"/>
            <a:ext cx="3474213" cy="1224136"/>
          </a:xfrm>
          <a:prstGeom prst="rect">
            <a:avLst/>
          </a:prstGeom>
        </p:spPr>
      </p:pic>
      <p:pic>
        <p:nvPicPr>
          <p:cNvPr id="29" name="Рисунок 28" descr="nose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5400" y="3356992"/>
            <a:ext cx="1944216" cy="2303629"/>
          </a:xfrm>
          <a:prstGeom prst="rect">
            <a:avLst/>
          </a:prstGeom>
        </p:spPr>
      </p:pic>
      <p:pic>
        <p:nvPicPr>
          <p:cNvPr id="30" name="Рисунок 29" descr="Ohr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9696" y="3501008"/>
            <a:ext cx="1872208" cy="2456199"/>
          </a:xfrm>
          <a:prstGeom prst="rect">
            <a:avLst/>
          </a:prstGeom>
        </p:spPr>
      </p:pic>
      <p:pic>
        <p:nvPicPr>
          <p:cNvPr id="31" name="Рисунок 30" descr="ears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79976" y="3429000"/>
            <a:ext cx="3221430" cy="2376264"/>
          </a:xfrm>
          <a:prstGeom prst="rect">
            <a:avLst/>
          </a:prstGeom>
        </p:spPr>
      </p:pic>
      <p:pic>
        <p:nvPicPr>
          <p:cNvPr id="32" name="Рисунок 31" descr="Mund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4392" y="3429000"/>
            <a:ext cx="2160240" cy="2378246"/>
          </a:xfrm>
          <a:prstGeom prst="rect">
            <a:avLst/>
          </a:prstGeom>
        </p:spPr>
      </p:pic>
      <p:sp>
        <p:nvSpPr>
          <p:cNvPr id="33" name="Штриховая стрелка вправо 32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ieOhren.wav">
            <a:hlinkClick r:id="" action="ppaction://media"/>
          </p:cNvPr>
          <p:cNvPicPr>
            <a:picLocks noRot="1" noChangeAspect="1"/>
          </p:cNvPicPr>
          <p:nvPr>
            <a:wavAudioFile r:embed="rId1" name="dieOhren.wav"/>
          </p:nvPr>
        </p:nvPicPr>
        <p:blipFill>
          <a:blip r:embed="rId5"/>
          <a:stretch>
            <a:fillRect/>
          </a:stretch>
        </p:blipFill>
        <p:spPr>
          <a:xfrm>
            <a:off x="13096924" y="3571876"/>
            <a:ext cx="304800" cy="304800"/>
          </a:xfrm>
          <a:prstGeom prst="rect">
            <a:avLst/>
          </a:prstGeom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boy-h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04664"/>
            <a:ext cx="2088232" cy="251953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656" y="36004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908720"/>
            <a:ext cx="1944216" cy="1944216"/>
          </a:xfrm>
          <a:prstGeom prst="rect">
            <a:avLst/>
          </a:prstGeom>
        </p:spPr>
      </p:pic>
      <p:pic>
        <p:nvPicPr>
          <p:cNvPr id="27" name="Рисунок 26" descr="brown-eyes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72264" y="1196752"/>
            <a:ext cx="3474213" cy="1224136"/>
          </a:xfrm>
          <a:prstGeom prst="rect">
            <a:avLst/>
          </a:prstGeom>
        </p:spPr>
      </p:pic>
      <p:pic>
        <p:nvPicPr>
          <p:cNvPr id="28" name="Рисунок 27" descr="nose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5400" y="3356992"/>
            <a:ext cx="1944216" cy="2303629"/>
          </a:xfrm>
          <a:prstGeom prst="rect">
            <a:avLst/>
          </a:prstGeom>
        </p:spPr>
      </p:pic>
      <p:pic>
        <p:nvPicPr>
          <p:cNvPr id="29" name="Рисунок 28" descr="Ohr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9696" y="3501008"/>
            <a:ext cx="1872208" cy="2456199"/>
          </a:xfrm>
          <a:prstGeom prst="rect">
            <a:avLst/>
          </a:prstGeom>
        </p:spPr>
      </p:pic>
      <p:pic>
        <p:nvPicPr>
          <p:cNvPr id="30" name="Рисунок 29" descr="ears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79976" y="3429000"/>
            <a:ext cx="3221430" cy="2376264"/>
          </a:xfrm>
          <a:prstGeom prst="rect">
            <a:avLst/>
          </a:prstGeom>
        </p:spPr>
      </p:pic>
      <p:pic>
        <p:nvPicPr>
          <p:cNvPr id="31" name="Рисунок 30" descr="Mund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4392" y="3429000"/>
            <a:ext cx="2160240" cy="2378246"/>
          </a:xfrm>
          <a:prstGeom prst="rect">
            <a:avLst/>
          </a:prstGeom>
        </p:spPr>
      </p:pic>
      <p:sp>
        <p:nvSpPr>
          <p:cNvPr id="32" name="Штриховая стрелка вправо 3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asAuge.wav">
            <a:hlinkClick r:id="" action="ppaction://media"/>
          </p:cNvPr>
          <p:cNvPicPr>
            <a:picLocks noRot="1" noChangeAspect="1"/>
          </p:cNvPicPr>
          <p:nvPr>
            <a:wavAudioFile r:embed="rId1" name="dasAuge.wav"/>
          </p:nvPr>
        </p:nvPicPr>
        <p:blipFill>
          <a:blip r:embed="rId5"/>
          <a:stretch>
            <a:fillRect/>
          </a:stretch>
        </p:blipFill>
        <p:spPr>
          <a:xfrm>
            <a:off x="12811172" y="1857364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boy-h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04664"/>
            <a:ext cx="2088232" cy="251953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656" y="36004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 descr="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908720"/>
            <a:ext cx="1944216" cy="1944216"/>
          </a:xfrm>
          <a:prstGeom prst="rect">
            <a:avLst/>
          </a:prstGeom>
        </p:spPr>
      </p:pic>
      <p:pic>
        <p:nvPicPr>
          <p:cNvPr id="28" name="Рисунок 27" descr="brown-eyes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72264" y="1196752"/>
            <a:ext cx="3474213" cy="1224136"/>
          </a:xfrm>
          <a:prstGeom prst="rect">
            <a:avLst/>
          </a:prstGeom>
        </p:spPr>
      </p:pic>
      <p:pic>
        <p:nvPicPr>
          <p:cNvPr id="29" name="Рисунок 28" descr="nose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5400" y="3356992"/>
            <a:ext cx="1944216" cy="2303629"/>
          </a:xfrm>
          <a:prstGeom prst="rect">
            <a:avLst/>
          </a:prstGeom>
        </p:spPr>
      </p:pic>
      <p:pic>
        <p:nvPicPr>
          <p:cNvPr id="30" name="Рисунок 29" descr="Ohr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9696" y="3501008"/>
            <a:ext cx="1872208" cy="2456199"/>
          </a:xfrm>
          <a:prstGeom prst="rect">
            <a:avLst/>
          </a:prstGeom>
        </p:spPr>
      </p:pic>
      <p:pic>
        <p:nvPicPr>
          <p:cNvPr id="31" name="Рисунок 30" descr="ears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79976" y="3429000"/>
            <a:ext cx="3221430" cy="2376264"/>
          </a:xfrm>
          <a:prstGeom prst="rect">
            <a:avLst/>
          </a:prstGeom>
        </p:spPr>
      </p:pic>
      <p:pic>
        <p:nvPicPr>
          <p:cNvPr id="32" name="Рисунок 31" descr="Mund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4392" y="3429000"/>
            <a:ext cx="2160240" cy="2378246"/>
          </a:xfrm>
          <a:prstGeom prst="rect">
            <a:avLst/>
          </a:prstGeom>
        </p:spPr>
      </p:pic>
      <p:sp>
        <p:nvSpPr>
          <p:cNvPr id="33" name="Штриховая стрелка вправо 32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09522" y="-100015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2596" y="0"/>
            <a:ext cx="2357454" cy="2844356"/>
          </a:xfrm>
          <a:prstGeom prst="rect">
            <a:avLst/>
          </a:prstGeom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928694" y="2857496"/>
            <a:ext cx="39528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Kopf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98" y="0"/>
            <a:ext cx="2928958" cy="28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6524628" y="2786058"/>
            <a:ext cx="50006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Gesicht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8" cstate="print"/>
          <a:srcRect t="12121" b="12121"/>
          <a:stretch>
            <a:fillRect/>
          </a:stretch>
        </p:blipFill>
        <p:spPr>
          <a:xfrm>
            <a:off x="1952596" y="3786190"/>
            <a:ext cx="2923243" cy="2214578"/>
          </a:xfrm>
          <a:prstGeom prst="rect">
            <a:avLst/>
          </a:prstGeom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309654" y="5842337"/>
            <a:ext cx="41386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Auge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81818" y="4080092"/>
            <a:ext cx="4842813" cy="1706361"/>
          </a:xfrm>
          <a:prstGeom prst="rect">
            <a:avLst/>
          </a:prstGeom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6667504" y="5842337"/>
            <a:ext cx="48815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Augen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_Kop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Ges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A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_Au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as_Ohr.wav">
            <a:hlinkClick r:id="" action="ppaction://media"/>
          </p:cNvPr>
          <p:cNvPicPr>
            <a:picLocks noRot="1" noChangeAspect="1"/>
          </p:cNvPicPr>
          <p:nvPr>
            <a:wavAudioFile r:embed="rId1" name="das_Ohr.wav"/>
          </p:nvPr>
        </p:nvPicPr>
        <p:blipFill>
          <a:blip r:embed="rId5"/>
          <a:stretch>
            <a:fillRect/>
          </a:stretch>
        </p:blipFill>
        <p:spPr>
          <a:xfrm>
            <a:off x="12811172" y="1857364"/>
            <a:ext cx="304800" cy="304800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oy-h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404664"/>
            <a:ext cx="2088232" cy="251953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656" y="36004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908720"/>
            <a:ext cx="1944216" cy="1944216"/>
          </a:xfrm>
          <a:prstGeom prst="rect">
            <a:avLst/>
          </a:prstGeom>
        </p:spPr>
      </p:pic>
      <p:pic>
        <p:nvPicPr>
          <p:cNvPr id="18" name="Рисунок 17" descr="brown-eyes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72264" y="1196752"/>
            <a:ext cx="3474213" cy="1224136"/>
          </a:xfrm>
          <a:prstGeom prst="rect">
            <a:avLst/>
          </a:prstGeom>
        </p:spPr>
      </p:pic>
      <p:pic>
        <p:nvPicPr>
          <p:cNvPr id="19" name="Рисунок 18" descr="nose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5400" y="3356992"/>
            <a:ext cx="1944216" cy="2303629"/>
          </a:xfrm>
          <a:prstGeom prst="rect">
            <a:avLst/>
          </a:prstGeom>
        </p:spPr>
      </p:pic>
      <p:pic>
        <p:nvPicPr>
          <p:cNvPr id="20" name="Рисунок 19" descr="Ohr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9696" y="3501008"/>
            <a:ext cx="1872208" cy="2456199"/>
          </a:xfrm>
          <a:prstGeom prst="rect">
            <a:avLst/>
          </a:prstGeom>
        </p:spPr>
      </p:pic>
      <p:pic>
        <p:nvPicPr>
          <p:cNvPr id="22" name="Рисунок 21" descr="ears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79976" y="3429000"/>
            <a:ext cx="3221430" cy="2376264"/>
          </a:xfrm>
          <a:prstGeom prst="rect">
            <a:avLst/>
          </a:prstGeom>
        </p:spPr>
      </p:pic>
      <p:pic>
        <p:nvPicPr>
          <p:cNvPr id="23" name="Рисунок 22" descr="Mund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4392" y="3429000"/>
            <a:ext cx="2160240" cy="2378246"/>
          </a:xfrm>
          <a:prstGeom prst="rect">
            <a:avLst/>
          </a:prstGeom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asHaar.wav">
            <a:hlinkClick r:id="" action="ppaction://media"/>
          </p:cNvPr>
          <p:cNvPicPr>
            <a:picLocks noRot="1" noChangeAspect="1"/>
          </p:cNvPicPr>
          <p:nvPr>
            <a:wavAudioFile r:embed="rId1" name="dasHaar.wav"/>
          </p:nvPr>
        </p:nvPicPr>
        <p:blipFill>
          <a:blip r:embed="rId5"/>
          <a:stretch>
            <a:fillRect/>
          </a:stretch>
        </p:blipFill>
        <p:spPr>
          <a:xfrm>
            <a:off x="12739734" y="2357430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n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352" y="764704"/>
            <a:ext cx="3153228" cy="2088232"/>
          </a:xfrm>
          <a:prstGeom prst="rect">
            <a:avLst/>
          </a:prstGeom>
        </p:spPr>
      </p:pic>
      <p:pic>
        <p:nvPicPr>
          <p:cNvPr id="26" name="Рисунок 25" descr="pink-li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5720" y="908720"/>
            <a:ext cx="2562127" cy="1812468"/>
          </a:xfrm>
          <a:prstGeom prst="rect">
            <a:avLst/>
          </a:prstGeom>
        </p:spPr>
      </p:pic>
      <p:pic>
        <p:nvPicPr>
          <p:cNvPr id="27" name="Рисунок 26" descr="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8048" y="980728"/>
            <a:ext cx="3024336" cy="1968219"/>
          </a:xfrm>
          <a:prstGeom prst="rect">
            <a:avLst/>
          </a:prstGeom>
        </p:spPr>
      </p:pic>
      <p:pic>
        <p:nvPicPr>
          <p:cNvPr id="28" name="Рисунок 27" descr="brown-hair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40416" y="908720"/>
            <a:ext cx="2016224" cy="2347874"/>
          </a:xfrm>
          <a:prstGeom prst="rect">
            <a:avLst/>
          </a:prstGeom>
        </p:spPr>
      </p:pic>
      <p:pic>
        <p:nvPicPr>
          <p:cNvPr id="29" name="Рисунок 28" descr="hand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375" y="3645024"/>
            <a:ext cx="1910535" cy="2520280"/>
          </a:xfrm>
          <a:prstGeom prst="rect">
            <a:avLst/>
          </a:prstGeom>
        </p:spPr>
      </p:pic>
      <p:pic>
        <p:nvPicPr>
          <p:cNvPr id="30" name="Рисунок 29" descr="ar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3632" y="3861048"/>
            <a:ext cx="2880321" cy="2160240"/>
          </a:xfrm>
          <a:prstGeom prst="rect">
            <a:avLst/>
          </a:prstGeom>
        </p:spPr>
      </p:pic>
      <p:pic>
        <p:nvPicPr>
          <p:cNvPr id="31" name="Рисунок 30" descr="foo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96000" y="3933056"/>
            <a:ext cx="2086456" cy="2232248"/>
          </a:xfrm>
          <a:prstGeom prst="rect">
            <a:avLst/>
          </a:prstGeom>
        </p:spPr>
      </p:pic>
      <p:pic>
        <p:nvPicPr>
          <p:cNvPr id="32" name="Рисунок 31" descr="leg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44272" y="4005064"/>
            <a:ext cx="3316158" cy="2160240"/>
          </a:xfrm>
          <a:prstGeom prst="rect">
            <a:avLst/>
          </a:prstGeom>
        </p:spPr>
      </p:pic>
      <p:sp>
        <p:nvSpPr>
          <p:cNvPr id="33" name="Штриховая стрелка вправо 32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ieHand.wav">
            <a:hlinkClick r:id="" action="ppaction://media"/>
          </p:cNvPr>
          <p:cNvPicPr>
            <a:picLocks noRot="1" noChangeAspect="1"/>
          </p:cNvPicPr>
          <p:nvPr>
            <a:wavAudioFile r:embed="rId1" name="dieHand.wav"/>
          </p:nvPr>
        </p:nvPicPr>
        <p:blipFill>
          <a:blip r:embed="rId5"/>
          <a:stretch>
            <a:fillRect/>
          </a:stretch>
        </p:blipFill>
        <p:spPr>
          <a:xfrm>
            <a:off x="12596858" y="2714620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n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352" y="764704"/>
            <a:ext cx="3153228" cy="2088232"/>
          </a:xfrm>
          <a:prstGeom prst="rect">
            <a:avLst/>
          </a:prstGeom>
        </p:spPr>
      </p:pic>
      <p:pic>
        <p:nvPicPr>
          <p:cNvPr id="26" name="Рисунок 25" descr="pink-li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5720" y="908720"/>
            <a:ext cx="2562127" cy="1812468"/>
          </a:xfrm>
          <a:prstGeom prst="rect">
            <a:avLst/>
          </a:prstGeom>
        </p:spPr>
      </p:pic>
      <p:pic>
        <p:nvPicPr>
          <p:cNvPr id="27" name="Рисунок 26" descr="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8048" y="980728"/>
            <a:ext cx="3024336" cy="1968219"/>
          </a:xfrm>
          <a:prstGeom prst="rect">
            <a:avLst/>
          </a:prstGeom>
        </p:spPr>
      </p:pic>
      <p:pic>
        <p:nvPicPr>
          <p:cNvPr id="28" name="Рисунок 27" descr="brown-hair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40416" y="908720"/>
            <a:ext cx="2016224" cy="2347874"/>
          </a:xfrm>
          <a:prstGeom prst="rect">
            <a:avLst/>
          </a:prstGeom>
        </p:spPr>
      </p:pic>
      <p:pic>
        <p:nvPicPr>
          <p:cNvPr id="29" name="Рисунок 28" descr="hand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375" y="3645024"/>
            <a:ext cx="1910535" cy="2520280"/>
          </a:xfrm>
          <a:prstGeom prst="rect">
            <a:avLst/>
          </a:prstGeom>
        </p:spPr>
      </p:pic>
      <p:pic>
        <p:nvPicPr>
          <p:cNvPr id="30" name="Рисунок 29" descr="ar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3632" y="3861048"/>
            <a:ext cx="2880321" cy="2160240"/>
          </a:xfrm>
          <a:prstGeom prst="rect">
            <a:avLst/>
          </a:prstGeom>
        </p:spPr>
      </p:pic>
      <p:pic>
        <p:nvPicPr>
          <p:cNvPr id="31" name="Рисунок 30" descr="foo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96000" y="3933056"/>
            <a:ext cx="2086456" cy="2232248"/>
          </a:xfrm>
          <a:prstGeom prst="rect">
            <a:avLst/>
          </a:prstGeom>
        </p:spPr>
      </p:pic>
      <p:pic>
        <p:nvPicPr>
          <p:cNvPr id="32" name="Рисунок 31" descr="leg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44272" y="4005064"/>
            <a:ext cx="3316158" cy="2160240"/>
          </a:xfrm>
          <a:prstGeom prst="rect">
            <a:avLst/>
          </a:prstGeom>
        </p:spPr>
      </p:pic>
      <p:sp>
        <p:nvSpPr>
          <p:cNvPr id="33" name="Штриховая стрелка вправо 32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erHals.wav">
            <a:hlinkClick r:id="" action="ppaction://media"/>
          </p:cNvPr>
          <p:cNvPicPr>
            <a:picLocks noRot="1" noChangeAspect="1"/>
          </p:cNvPicPr>
          <p:nvPr>
            <a:wavAudioFile r:embed="rId1" name="derHals.wav"/>
          </p:nvPr>
        </p:nvPicPr>
        <p:blipFill>
          <a:blip r:embed="rId5"/>
          <a:stretch>
            <a:fillRect/>
          </a:stretch>
        </p:blipFill>
        <p:spPr>
          <a:xfrm>
            <a:off x="12668296" y="2071678"/>
            <a:ext cx="304800" cy="304800"/>
          </a:xfrm>
          <a:prstGeom prst="rect">
            <a:avLst/>
          </a:prstGeom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n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352" y="764704"/>
            <a:ext cx="3153228" cy="2088232"/>
          </a:xfrm>
          <a:prstGeom prst="rect">
            <a:avLst/>
          </a:prstGeom>
        </p:spPr>
      </p:pic>
      <p:pic>
        <p:nvPicPr>
          <p:cNvPr id="27" name="Рисунок 26" descr="pink-li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5720" y="908720"/>
            <a:ext cx="2562127" cy="1812468"/>
          </a:xfrm>
          <a:prstGeom prst="rect">
            <a:avLst/>
          </a:prstGeom>
        </p:spPr>
      </p:pic>
      <p:pic>
        <p:nvPicPr>
          <p:cNvPr id="28" name="Рисунок 27" descr="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8048" y="980728"/>
            <a:ext cx="3024336" cy="1968219"/>
          </a:xfrm>
          <a:prstGeom prst="rect">
            <a:avLst/>
          </a:prstGeom>
        </p:spPr>
      </p:pic>
      <p:pic>
        <p:nvPicPr>
          <p:cNvPr id="29" name="Рисунок 28" descr="brown-hair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40416" y="908720"/>
            <a:ext cx="2016224" cy="2347874"/>
          </a:xfrm>
          <a:prstGeom prst="rect">
            <a:avLst/>
          </a:prstGeom>
        </p:spPr>
      </p:pic>
      <p:pic>
        <p:nvPicPr>
          <p:cNvPr id="30" name="Рисунок 29" descr="hand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375" y="3645024"/>
            <a:ext cx="1910535" cy="2520280"/>
          </a:xfrm>
          <a:prstGeom prst="rect">
            <a:avLst/>
          </a:prstGeom>
        </p:spPr>
      </p:pic>
      <p:pic>
        <p:nvPicPr>
          <p:cNvPr id="31" name="Рисунок 30" descr="ar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3632" y="3861048"/>
            <a:ext cx="2880321" cy="2160240"/>
          </a:xfrm>
          <a:prstGeom prst="rect">
            <a:avLst/>
          </a:prstGeom>
        </p:spPr>
      </p:pic>
      <p:pic>
        <p:nvPicPr>
          <p:cNvPr id="32" name="Рисунок 31" descr="foo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96000" y="3933056"/>
            <a:ext cx="2086456" cy="2232248"/>
          </a:xfrm>
          <a:prstGeom prst="rect">
            <a:avLst/>
          </a:prstGeom>
        </p:spPr>
      </p:pic>
      <p:pic>
        <p:nvPicPr>
          <p:cNvPr id="33" name="Рисунок 32" descr="leg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44272" y="4005064"/>
            <a:ext cx="3316158" cy="2160240"/>
          </a:xfrm>
          <a:prstGeom prst="rect">
            <a:avLst/>
          </a:prstGeom>
        </p:spPr>
      </p:pic>
      <p:sp>
        <p:nvSpPr>
          <p:cNvPr id="34" name="Штриховая стрелка вправо 33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asBein.wav">
            <a:hlinkClick r:id="" action="ppaction://media"/>
          </p:cNvPr>
          <p:cNvPicPr>
            <a:picLocks noRot="1" noChangeAspect="1"/>
          </p:cNvPicPr>
          <p:nvPr>
            <a:wavAudioFile r:embed="rId1" name="dasBein.wav"/>
          </p:nvPr>
        </p:nvPicPr>
        <p:blipFill>
          <a:blip r:embed="rId5"/>
          <a:stretch>
            <a:fillRect/>
          </a:stretch>
        </p:blipFill>
        <p:spPr>
          <a:xfrm>
            <a:off x="12811172" y="1571612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n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352" y="764704"/>
            <a:ext cx="3153228" cy="2088232"/>
          </a:xfrm>
          <a:prstGeom prst="rect">
            <a:avLst/>
          </a:prstGeom>
        </p:spPr>
      </p:pic>
      <p:pic>
        <p:nvPicPr>
          <p:cNvPr id="26" name="Рисунок 25" descr="pink-li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5720" y="908720"/>
            <a:ext cx="2562127" cy="1812468"/>
          </a:xfrm>
          <a:prstGeom prst="rect">
            <a:avLst/>
          </a:prstGeom>
        </p:spPr>
      </p:pic>
      <p:pic>
        <p:nvPicPr>
          <p:cNvPr id="27" name="Рисунок 26" descr="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8048" y="980728"/>
            <a:ext cx="3024336" cy="1968219"/>
          </a:xfrm>
          <a:prstGeom prst="rect">
            <a:avLst/>
          </a:prstGeom>
        </p:spPr>
      </p:pic>
      <p:pic>
        <p:nvPicPr>
          <p:cNvPr id="28" name="Рисунок 27" descr="brown-hair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40416" y="908720"/>
            <a:ext cx="2016224" cy="2347874"/>
          </a:xfrm>
          <a:prstGeom prst="rect">
            <a:avLst/>
          </a:prstGeom>
        </p:spPr>
      </p:pic>
      <p:pic>
        <p:nvPicPr>
          <p:cNvPr id="29" name="Рисунок 28" descr="hand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375" y="3645024"/>
            <a:ext cx="1910535" cy="2520280"/>
          </a:xfrm>
          <a:prstGeom prst="rect">
            <a:avLst/>
          </a:prstGeom>
        </p:spPr>
      </p:pic>
      <p:pic>
        <p:nvPicPr>
          <p:cNvPr id="30" name="Рисунок 29" descr="ar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3632" y="3861048"/>
            <a:ext cx="2880321" cy="2160240"/>
          </a:xfrm>
          <a:prstGeom prst="rect">
            <a:avLst/>
          </a:prstGeom>
        </p:spPr>
      </p:pic>
      <p:pic>
        <p:nvPicPr>
          <p:cNvPr id="31" name="Рисунок 30" descr="foo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96000" y="3933056"/>
            <a:ext cx="2086456" cy="2232248"/>
          </a:xfrm>
          <a:prstGeom prst="rect">
            <a:avLst/>
          </a:prstGeom>
        </p:spPr>
      </p:pic>
      <p:pic>
        <p:nvPicPr>
          <p:cNvPr id="32" name="Рисунок 31" descr="leg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44272" y="4005064"/>
            <a:ext cx="3316158" cy="2160240"/>
          </a:xfrm>
          <a:prstGeom prst="rect">
            <a:avLst/>
          </a:prstGeom>
        </p:spPr>
      </p:pic>
      <p:sp>
        <p:nvSpPr>
          <p:cNvPr id="33" name="Штриховая стрелка вправо 32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ie Lippen.wav">
            <a:hlinkClick r:id="" action="ppaction://media"/>
          </p:cNvPr>
          <p:cNvPicPr>
            <a:picLocks noRot="1" noChangeAspect="1"/>
          </p:cNvPicPr>
          <p:nvPr>
            <a:wavAudioFile r:embed="rId1" name="die Lippen.wav"/>
          </p:nvPr>
        </p:nvPicPr>
        <p:blipFill>
          <a:blip r:embed="rId5"/>
          <a:stretch>
            <a:fillRect/>
          </a:stretch>
        </p:blipFill>
        <p:spPr>
          <a:xfrm>
            <a:off x="12739734" y="2500306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n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352" y="764704"/>
            <a:ext cx="3153228" cy="2088232"/>
          </a:xfrm>
          <a:prstGeom prst="rect">
            <a:avLst/>
          </a:prstGeom>
        </p:spPr>
      </p:pic>
      <p:pic>
        <p:nvPicPr>
          <p:cNvPr id="26" name="Рисунок 25" descr="pink-li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5720" y="908720"/>
            <a:ext cx="2562127" cy="1812468"/>
          </a:xfrm>
          <a:prstGeom prst="rect">
            <a:avLst/>
          </a:prstGeom>
        </p:spPr>
      </p:pic>
      <p:pic>
        <p:nvPicPr>
          <p:cNvPr id="27" name="Рисунок 26" descr="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8048" y="980728"/>
            <a:ext cx="3024336" cy="1968219"/>
          </a:xfrm>
          <a:prstGeom prst="rect">
            <a:avLst/>
          </a:prstGeom>
        </p:spPr>
      </p:pic>
      <p:pic>
        <p:nvPicPr>
          <p:cNvPr id="28" name="Рисунок 27" descr="brown-hair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40416" y="908720"/>
            <a:ext cx="2016224" cy="2347874"/>
          </a:xfrm>
          <a:prstGeom prst="rect">
            <a:avLst/>
          </a:prstGeom>
        </p:spPr>
      </p:pic>
      <p:pic>
        <p:nvPicPr>
          <p:cNvPr id="29" name="Рисунок 28" descr="hand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375" y="3645024"/>
            <a:ext cx="1910535" cy="2520280"/>
          </a:xfrm>
          <a:prstGeom prst="rect">
            <a:avLst/>
          </a:prstGeom>
        </p:spPr>
      </p:pic>
      <p:pic>
        <p:nvPicPr>
          <p:cNvPr id="30" name="Рисунок 29" descr="ar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3632" y="3861048"/>
            <a:ext cx="2880321" cy="2160240"/>
          </a:xfrm>
          <a:prstGeom prst="rect">
            <a:avLst/>
          </a:prstGeom>
        </p:spPr>
      </p:pic>
      <p:pic>
        <p:nvPicPr>
          <p:cNvPr id="31" name="Рисунок 30" descr="foo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96000" y="3933056"/>
            <a:ext cx="2086456" cy="2232248"/>
          </a:xfrm>
          <a:prstGeom prst="rect">
            <a:avLst/>
          </a:prstGeom>
        </p:spPr>
      </p:pic>
      <p:pic>
        <p:nvPicPr>
          <p:cNvPr id="32" name="Рисунок 31" descr="leg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44272" y="4005064"/>
            <a:ext cx="3316158" cy="2160240"/>
          </a:xfrm>
          <a:prstGeom prst="rect">
            <a:avLst/>
          </a:prstGeom>
        </p:spPr>
      </p:pic>
      <p:sp>
        <p:nvSpPr>
          <p:cNvPr id="33" name="Штриховая стрелка вправо 32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erFuss.wav">
            <a:hlinkClick r:id="" action="ppaction://media"/>
          </p:cNvPr>
          <p:cNvPicPr>
            <a:picLocks noRot="1" noChangeAspect="1"/>
          </p:cNvPicPr>
          <p:nvPr>
            <a:wavAudioFile r:embed="rId1" name="derFuss.wav"/>
          </p:nvPr>
        </p:nvPicPr>
        <p:blipFill>
          <a:blip r:embed="rId5"/>
          <a:stretch>
            <a:fillRect/>
          </a:stretch>
        </p:blipFill>
        <p:spPr>
          <a:xfrm>
            <a:off x="12668296" y="2000240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n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352" y="764704"/>
            <a:ext cx="3153228" cy="2088232"/>
          </a:xfrm>
          <a:prstGeom prst="rect">
            <a:avLst/>
          </a:prstGeom>
        </p:spPr>
      </p:pic>
      <p:pic>
        <p:nvPicPr>
          <p:cNvPr id="26" name="Рисунок 25" descr="pink-li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5720" y="908720"/>
            <a:ext cx="2562127" cy="1812468"/>
          </a:xfrm>
          <a:prstGeom prst="rect">
            <a:avLst/>
          </a:prstGeom>
        </p:spPr>
      </p:pic>
      <p:pic>
        <p:nvPicPr>
          <p:cNvPr id="27" name="Рисунок 26" descr="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8048" y="980728"/>
            <a:ext cx="3024336" cy="1968219"/>
          </a:xfrm>
          <a:prstGeom prst="rect">
            <a:avLst/>
          </a:prstGeom>
        </p:spPr>
      </p:pic>
      <p:pic>
        <p:nvPicPr>
          <p:cNvPr id="28" name="Рисунок 27" descr="brown-hair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40416" y="908720"/>
            <a:ext cx="2016224" cy="2347874"/>
          </a:xfrm>
          <a:prstGeom prst="rect">
            <a:avLst/>
          </a:prstGeom>
        </p:spPr>
      </p:pic>
      <p:pic>
        <p:nvPicPr>
          <p:cNvPr id="29" name="Рисунок 28" descr="hand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375" y="3645024"/>
            <a:ext cx="1910535" cy="2520280"/>
          </a:xfrm>
          <a:prstGeom prst="rect">
            <a:avLst/>
          </a:prstGeom>
        </p:spPr>
      </p:pic>
      <p:pic>
        <p:nvPicPr>
          <p:cNvPr id="30" name="Рисунок 29" descr="ar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3632" y="3861048"/>
            <a:ext cx="2880321" cy="2160240"/>
          </a:xfrm>
          <a:prstGeom prst="rect">
            <a:avLst/>
          </a:prstGeom>
        </p:spPr>
      </p:pic>
      <p:pic>
        <p:nvPicPr>
          <p:cNvPr id="31" name="Рисунок 30" descr="foo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96000" y="3933056"/>
            <a:ext cx="2086456" cy="2232248"/>
          </a:xfrm>
          <a:prstGeom prst="rect">
            <a:avLst/>
          </a:prstGeom>
        </p:spPr>
      </p:pic>
      <p:pic>
        <p:nvPicPr>
          <p:cNvPr id="32" name="Рисунок 31" descr="leg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44272" y="4005064"/>
            <a:ext cx="3316158" cy="2160240"/>
          </a:xfrm>
          <a:prstGeom prst="rect">
            <a:avLst/>
          </a:prstGeom>
        </p:spPr>
      </p:pic>
      <p:sp>
        <p:nvSpPr>
          <p:cNvPr id="33" name="Штриховая стрелка вправо 32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ie Zähne.wav">
            <a:hlinkClick r:id="" action="ppaction://media"/>
          </p:cNvPr>
          <p:cNvPicPr>
            <a:picLocks noRot="1" noChangeAspect="1"/>
          </p:cNvPicPr>
          <p:nvPr>
            <a:wavAudioFile r:embed="rId1" name="die Zähne.wav"/>
          </p:nvPr>
        </p:nvPicPr>
        <p:blipFill>
          <a:blip r:embed="rId5"/>
          <a:stretch>
            <a:fillRect/>
          </a:stretch>
        </p:blipFill>
        <p:spPr>
          <a:xfrm>
            <a:off x="12668296" y="2357430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n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352" y="764704"/>
            <a:ext cx="3153228" cy="2088232"/>
          </a:xfrm>
          <a:prstGeom prst="rect">
            <a:avLst/>
          </a:prstGeom>
        </p:spPr>
      </p:pic>
      <p:pic>
        <p:nvPicPr>
          <p:cNvPr id="26" name="Рисунок 25" descr="pink-li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5720" y="908720"/>
            <a:ext cx="2562127" cy="1812468"/>
          </a:xfrm>
          <a:prstGeom prst="rect">
            <a:avLst/>
          </a:prstGeom>
        </p:spPr>
      </p:pic>
      <p:pic>
        <p:nvPicPr>
          <p:cNvPr id="27" name="Рисунок 26" descr="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8048" y="980728"/>
            <a:ext cx="3024336" cy="1968219"/>
          </a:xfrm>
          <a:prstGeom prst="rect">
            <a:avLst/>
          </a:prstGeom>
        </p:spPr>
      </p:pic>
      <p:pic>
        <p:nvPicPr>
          <p:cNvPr id="28" name="Рисунок 27" descr="brown-hair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40416" y="908720"/>
            <a:ext cx="2016224" cy="2347874"/>
          </a:xfrm>
          <a:prstGeom prst="rect">
            <a:avLst/>
          </a:prstGeom>
        </p:spPr>
      </p:pic>
      <p:pic>
        <p:nvPicPr>
          <p:cNvPr id="29" name="Рисунок 28" descr="hand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375" y="3645024"/>
            <a:ext cx="1910535" cy="2520280"/>
          </a:xfrm>
          <a:prstGeom prst="rect">
            <a:avLst/>
          </a:prstGeom>
        </p:spPr>
      </p:pic>
      <p:pic>
        <p:nvPicPr>
          <p:cNvPr id="30" name="Рисунок 29" descr="ar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3632" y="3861048"/>
            <a:ext cx="2880321" cy="2160240"/>
          </a:xfrm>
          <a:prstGeom prst="rect">
            <a:avLst/>
          </a:prstGeom>
        </p:spPr>
      </p:pic>
      <p:pic>
        <p:nvPicPr>
          <p:cNvPr id="31" name="Рисунок 30" descr="foo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96000" y="3933056"/>
            <a:ext cx="2086456" cy="2232248"/>
          </a:xfrm>
          <a:prstGeom prst="rect">
            <a:avLst/>
          </a:prstGeom>
        </p:spPr>
      </p:pic>
      <p:pic>
        <p:nvPicPr>
          <p:cNvPr id="32" name="Рисунок 31" descr="leg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44272" y="4005064"/>
            <a:ext cx="3316158" cy="2160240"/>
          </a:xfrm>
          <a:prstGeom prst="rect">
            <a:avLst/>
          </a:prstGeom>
        </p:spPr>
      </p:pic>
      <p:sp>
        <p:nvSpPr>
          <p:cNvPr id="33" name="Штриховая стрелка вправо 32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erArm.wav">
            <a:hlinkClick r:id="" action="ppaction://media"/>
          </p:cNvPr>
          <p:cNvPicPr>
            <a:picLocks noRot="1" noChangeAspect="1"/>
          </p:cNvPicPr>
          <p:nvPr>
            <a:wavAudioFile r:embed="rId1" name="derArm.wav"/>
          </p:nvPr>
        </p:nvPicPr>
        <p:blipFill>
          <a:blip r:embed="rId5"/>
          <a:stretch>
            <a:fillRect/>
          </a:stretch>
        </p:blipFill>
        <p:spPr>
          <a:xfrm>
            <a:off x="12596858" y="1928802"/>
            <a:ext cx="304800" cy="304800"/>
          </a:xfrm>
          <a:prstGeom prst="rect">
            <a:avLst/>
          </a:prstGeom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n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352" y="764704"/>
            <a:ext cx="3153228" cy="2088232"/>
          </a:xfrm>
          <a:prstGeom prst="rect">
            <a:avLst/>
          </a:prstGeom>
        </p:spPr>
      </p:pic>
      <p:pic>
        <p:nvPicPr>
          <p:cNvPr id="25" name="Рисунок 24" descr="pink-li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5720" y="908720"/>
            <a:ext cx="2562127" cy="1812468"/>
          </a:xfrm>
          <a:prstGeom prst="rect">
            <a:avLst/>
          </a:prstGeom>
        </p:spPr>
      </p:pic>
      <p:pic>
        <p:nvPicPr>
          <p:cNvPr id="26" name="Рисунок 25" descr="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8048" y="980728"/>
            <a:ext cx="3024336" cy="1968219"/>
          </a:xfrm>
          <a:prstGeom prst="rect">
            <a:avLst/>
          </a:prstGeom>
        </p:spPr>
      </p:pic>
      <p:pic>
        <p:nvPicPr>
          <p:cNvPr id="27" name="Рисунок 26" descr="brown-hair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40416" y="908720"/>
            <a:ext cx="2016224" cy="2347874"/>
          </a:xfrm>
          <a:prstGeom prst="rect">
            <a:avLst/>
          </a:prstGeom>
        </p:spPr>
      </p:pic>
      <p:pic>
        <p:nvPicPr>
          <p:cNvPr id="28" name="Рисунок 27" descr="hand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375" y="3645024"/>
            <a:ext cx="1910535" cy="2520280"/>
          </a:xfrm>
          <a:prstGeom prst="rect">
            <a:avLst/>
          </a:prstGeom>
        </p:spPr>
      </p:pic>
      <p:pic>
        <p:nvPicPr>
          <p:cNvPr id="29" name="Рисунок 28" descr="ar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3632" y="3861048"/>
            <a:ext cx="2880321" cy="2160240"/>
          </a:xfrm>
          <a:prstGeom prst="rect">
            <a:avLst/>
          </a:prstGeom>
        </p:spPr>
      </p:pic>
      <p:pic>
        <p:nvPicPr>
          <p:cNvPr id="30" name="Рисунок 29" descr="foo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96000" y="3933056"/>
            <a:ext cx="2086456" cy="2232248"/>
          </a:xfrm>
          <a:prstGeom prst="rect">
            <a:avLst/>
          </a:prstGeom>
        </p:spPr>
      </p:pic>
      <p:pic>
        <p:nvPicPr>
          <p:cNvPr id="31" name="Рисунок 30" descr="leg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44272" y="4005064"/>
            <a:ext cx="331615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09522" y="-100015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6" cstate="print"/>
          <a:srcRect t="12121" b="12121"/>
          <a:stretch>
            <a:fillRect/>
          </a:stretch>
        </p:blipFill>
        <p:spPr>
          <a:xfrm>
            <a:off x="1738282" y="1000108"/>
            <a:ext cx="2923243" cy="2214578"/>
          </a:xfrm>
          <a:prstGeom prst="rect">
            <a:avLst/>
          </a:prstGeom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238216" y="0"/>
            <a:ext cx="41386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Auge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2" y="1357298"/>
            <a:ext cx="4842813" cy="1706361"/>
          </a:xfrm>
          <a:prstGeom prst="rect">
            <a:avLst/>
          </a:prstGeom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6596066" y="0"/>
            <a:ext cx="48815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Augen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1" name="Рисунок 10" descr="boy-hea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8348" y="4013644"/>
            <a:ext cx="2357454" cy="2844356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309654" y="3071810"/>
            <a:ext cx="39528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Kopf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8" y="4051337"/>
            <a:ext cx="2928958" cy="28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453190" y="3071810"/>
            <a:ext cx="50006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Gesicht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A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_Au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_Kop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Ges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r_Mund.wav">
            <a:hlinkClick r:id="" action="ppaction://media"/>
          </p:cNvPr>
          <p:cNvPicPr>
            <a:picLocks noRot="1" noChangeAspect="1"/>
          </p:cNvPicPr>
          <p:nvPr>
            <a:wavAudioFile r:embed="rId1" name="der_Mund.wav"/>
          </p:nvPr>
        </p:nvPicPr>
        <p:blipFill>
          <a:blip r:embed="rId3"/>
          <a:stretch>
            <a:fillRect/>
          </a:stretch>
        </p:blipFill>
        <p:spPr>
          <a:xfrm>
            <a:off x="12739734" y="2285992"/>
            <a:ext cx="304800" cy="304800"/>
          </a:xfrm>
          <a:prstGeom prst="rect">
            <a:avLst/>
          </a:prstGeom>
        </p:spPr>
      </p:pic>
      <p:pic>
        <p:nvPicPr>
          <p:cNvPr id="6" name="Рисунок 5" descr="Mund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eOhren.wav">
            <a:hlinkClick r:id="" action="ppaction://media"/>
          </p:cNvPr>
          <p:cNvPicPr>
            <a:picLocks noRot="1" noChangeAspect="1"/>
          </p:cNvPicPr>
          <p:nvPr>
            <a:wavAudioFile r:embed="rId1" name="dieOhren.wav"/>
          </p:nvPr>
        </p:nvPicPr>
        <p:blipFill>
          <a:blip r:embed="rId3"/>
          <a:stretch>
            <a:fillRect/>
          </a:stretch>
        </p:blipFill>
        <p:spPr>
          <a:xfrm>
            <a:off x="12739734" y="1928802"/>
            <a:ext cx="304800" cy="304800"/>
          </a:xfrm>
          <a:prstGeom prst="rect">
            <a:avLst/>
          </a:prstGeom>
        </p:spPr>
      </p:pic>
      <p:pic>
        <p:nvPicPr>
          <p:cNvPr id="6" name="Рисунок 5" descr="ears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sAuge.wav">
            <a:hlinkClick r:id="" action="ppaction://media"/>
          </p:cNvPr>
          <p:cNvPicPr>
            <a:picLocks noRot="1" noChangeAspect="1"/>
          </p:cNvPicPr>
          <p:nvPr>
            <a:wavAudioFile r:embed="rId1" name="dasAuge.wav"/>
          </p:nvPr>
        </p:nvPicPr>
        <p:blipFill>
          <a:blip r:embed="rId3"/>
          <a:stretch>
            <a:fillRect/>
          </a:stretch>
        </p:blipFill>
        <p:spPr>
          <a:xfrm>
            <a:off x="12811172" y="2143116"/>
            <a:ext cx="304800" cy="304800"/>
          </a:xfrm>
          <a:prstGeom prst="rect">
            <a:avLst/>
          </a:prstGeom>
        </p:spPr>
      </p:pic>
      <p:pic>
        <p:nvPicPr>
          <p:cNvPr id="7" name="Рисунок 6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4100" y="0"/>
            <a:ext cx="1944216" cy="2303629"/>
          </a:xfrm>
          <a:prstGeom prst="rect">
            <a:avLst/>
          </a:prstGeom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591986" y="2269321"/>
            <a:ext cx="35753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Nase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18" descr="Mund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3322" y="0"/>
            <a:ext cx="2160240" cy="2378246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238876" y="2322793"/>
            <a:ext cx="46434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Mund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Oh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9852" y="3571876"/>
            <a:ext cx="1872208" cy="2456199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666844" y="5842337"/>
            <a:ext cx="4021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Ohr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Рисунок 23" descr="ears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81818" y="3571876"/>
            <a:ext cx="3221430" cy="2376264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596066" y="5842337"/>
            <a:ext cx="42862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Ohren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N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M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_O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O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0" grpId="0"/>
      <p:bldP spid="23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r_Kopf.wav">
            <a:hlinkClick r:id="" action="ppaction://media"/>
          </p:cNvPr>
          <p:cNvPicPr>
            <a:picLocks noRot="1" noChangeAspect="1"/>
          </p:cNvPicPr>
          <p:nvPr>
            <a:wavAudioFile r:embed="rId1" name="der_Kopf.wav"/>
          </p:nvPr>
        </p:nvPicPr>
        <p:blipFill>
          <a:blip r:embed="rId3"/>
          <a:stretch>
            <a:fillRect/>
          </a:stretch>
        </p:blipFill>
        <p:spPr>
          <a:xfrm>
            <a:off x="12811172" y="2071678"/>
            <a:ext cx="304800" cy="304800"/>
          </a:xfrm>
          <a:prstGeom prst="rect">
            <a:avLst/>
          </a:prstGeom>
        </p:spPr>
      </p:pic>
      <p:pic>
        <p:nvPicPr>
          <p:cNvPr id="7" name="Рисунок 6" descr="boy-he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eNase.wav">
            <a:hlinkClick r:id="" action="ppaction://media"/>
          </p:cNvPr>
          <p:cNvPicPr>
            <a:picLocks noRot="1" noChangeAspect="1"/>
          </p:cNvPicPr>
          <p:nvPr>
            <a:wavAudioFile r:embed="rId1" name="dieNase.wav"/>
          </p:nvPr>
        </p:nvPicPr>
        <p:blipFill>
          <a:blip r:embed="rId3"/>
          <a:stretch>
            <a:fillRect/>
          </a:stretch>
        </p:blipFill>
        <p:spPr>
          <a:xfrm>
            <a:off x="12668296" y="2786058"/>
            <a:ext cx="304800" cy="304800"/>
          </a:xfrm>
          <a:prstGeom prst="rect">
            <a:avLst/>
          </a:prstGeom>
        </p:spPr>
      </p:pic>
      <p:pic>
        <p:nvPicPr>
          <p:cNvPr id="7" name="Рисунок 6" descr="nose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sGesicht.wav">
            <a:hlinkClick r:id="" action="ppaction://media"/>
          </p:cNvPr>
          <p:cNvPicPr>
            <a:picLocks noRot="1" noChangeAspect="1"/>
          </p:cNvPicPr>
          <p:nvPr>
            <a:wavAudioFile r:embed="rId1" name="dasGesicht.wav"/>
          </p:nvPr>
        </p:nvPicPr>
        <p:blipFill>
          <a:blip r:embed="rId3"/>
          <a:stretch>
            <a:fillRect/>
          </a:stretch>
        </p:blipFill>
        <p:spPr>
          <a:xfrm>
            <a:off x="12739734" y="2500306"/>
            <a:ext cx="304800" cy="304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Oh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1071546"/>
            <a:ext cx="1872208" cy="2456199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809720" y="0"/>
            <a:ext cx="4021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Ohr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Рисунок 23" descr="ears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7570" y="1071546"/>
            <a:ext cx="3221430" cy="2376264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738942" y="0"/>
            <a:ext cx="42862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Ohren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" name="Рисунок 9" descr="nose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604" y="4554371"/>
            <a:ext cx="1944216" cy="2303629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24034" y="3500438"/>
            <a:ext cx="35753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Nase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Рисунок 11" descr="Mund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0512" y="4479754"/>
            <a:ext cx="2160240" cy="237824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667504" y="3500438"/>
            <a:ext cx="46434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Mund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_O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O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N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_M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11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e_Augen.wav">
            <a:hlinkClick r:id="" action="ppaction://media"/>
          </p:cNvPr>
          <p:cNvPicPr>
            <a:picLocks noRot="1" noChangeAspect="1"/>
          </p:cNvPicPr>
          <p:nvPr>
            <a:wavAudioFile r:embed="rId1" name="die_Augen.wav"/>
          </p:nvPr>
        </p:nvPicPr>
        <p:blipFill>
          <a:blip r:embed="rId3"/>
          <a:stretch>
            <a:fillRect/>
          </a:stretch>
        </p:blipFill>
        <p:spPr>
          <a:xfrm>
            <a:off x="12882610" y="1928802"/>
            <a:ext cx="304800" cy="304800"/>
          </a:xfrm>
          <a:prstGeom prst="rect">
            <a:avLst/>
          </a:prstGeom>
        </p:spPr>
      </p:pic>
      <p:pic>
        <p:nvPicPr>
          <p:cNvPr id="7" name="Рисунок 6" descr="brown-eye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48680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54868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09736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38539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408" y="3573016"/>
            <a:ext cx="1944216" cy="2303629"/>
          </a:xfrm>
          <a:prstGeom prst="rect">
            <a:avLst/>
          </a:prstGeom>
        </p:spPr>
      </p:pic>
      <p:pic>
        <p:nvPicPr>
          <p:cNvPr id="44" name="Рисунок 43" descr="Oh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9696" y="3573016"/>
            <a:ext cx="1872208" cy="245619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9976" y="3501008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4392" y="3501008"/>
            <a:ext cx="2160240" cy="237824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boy-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404664"/>
            <a:ext cx="2088232" cy="251953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360040"/>
            <a:ext cx="2486976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 descr="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908720"/>
            <a:ext cx="1944216" cy="1944216"/>
          </a:xfrm>
          <a:prstGeom prst="rect">
            <a:avLst/>
          </a:prstGeom>
        </p:spPr>
      </p:pic>
      <p:pic>
        <p:nvPicPr>
          <p:cNvPr id="40" name="Рисунок 39" descr="brown-eye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64" y="1196752"/>
            <a:ext cx="3474213" cy="1224136"/>
          </a:xfrm>
          <a:prstGeom prst="rect">
            <a:avLst/>
          </a:prstGeom>
        </p:spPr>
      </p:pic>
      <p:pic>
        <p:nvPicPr>
          <p:cNvPr id="42" name="Рисунок 41" descr="nos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400" y="3356992"/>
            <a:ext cx="1944216" cy="2303629"/>
          </a:xfrm>
          <a:prstGeom prst="rect">
            <a:avLst/>
          </a:prstGeom>
        </p:spPr>
      </p:pic>
      <p:pic>
        <p:nvPicPr>
          <p:cNvPr id="46" name="Рисунок 45" descr="ears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9976" y="3429000"/>
            <a:ext cx="3221430" cy="2376264"/>
          </a:xfrm>
          <a:prstGeom prst="rect">
            <a:avLst/>
          </a:prstGeom>
        </p:spPr>
      </p:pic>
      <p:pic>
        <p:nvPicPr>
          <p:cNvPr id="48" name="Рисунок 47" descr="Mund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24392" y="3429000"/>
            <a:ext cx="2160240" cy="237824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as_Ohr.wav">
            <a:hlinkClick r:id="" action="ppaction://media"/>
          </p:cNvPr>
          <p:cNvPicPr>
            <a:picLocks noRot="1" noChangeAspect="1"/>
          </p:cNvPicPr>
          <p:nvPr>
            <a:wavAudioFile r:embed="rId1" name="das_Ohr.wav"/>
          </p:nvPr>
        </p:nvPicPr>
        <p:blipFill>
          <a:blip r:embed="rId3"/>
          <a:stretch>
            <a:fillRect/>
          </a:stretch>
        </p:blipFill>
        <p:spPr>
          <a:xfrm>
            <a:off x="12811172" y="2500306"/>
            <a:ext cx="304800" cy="304800"/>
          </a:xfrm>
          <a:prstGeom prst="rect">
            <a:avLst/>
          </a:prstGeom>
        </p:spPr>
      </p:pic>
      <p:pic>
        <p:nvPicPr>
          <p:cNvPr id="8" name="Рисунок 7" descr="Oh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9696" y="3501008"/>
            <a:ext cx="1872208" cy="2456199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e Zähne.wav">
            <a:hlinkClick r:id="" action="ppaction://media"/>
          </p:cNvPr>
          <p:cNvPicPr>
            <a:picLocks noRot="1" noChangeAspect="1"/>
          </p:cNvPicPr>
          <p:nvPr>
            <a:wavAudioFile r:embed="rId1" name="die Zähne.wav"/>
          </p:nvPr>
        </p:nvPicPr>
        <p:blipFill>
          <a:blip r:embed="rId3"/>
          <a:stretch>
            <a:fillRect/>
          </a:stretch>
        </p:blipFill>
        <p:spPr>
          <a:xfrm>
            <a:off x="12596858" y="1357298"/>
            <a:ext cx="304800" cy="304800"/>
          </a:xfrm>
          <a:prstGeom prst="rect">
            <a:avLst/>
          </a:prstGeom>
        </p:spPr>
      </p:pic>
      <p:pic>
        <p:nvPicPr>
          <p:cNvPr id="7" name="Рисунок 6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rHals.wav">
            <a:hlinkClick r:id="" action="ppaction://media"/>
          </p:cNvPr>
          <p:cNvPicPr>
            <a:picLocks noRot="1" noChangeAspect="1"/>
          </p:cNvPicPr>
          <p:nvPr>
            <a:wavAudioFile r:embed="rId1" name="derHals.wav"/>
          </p:nvPr>
        </p:nvPicPr>
        <p:blipFill>
          <a:blip r:embed="rId3"/>
          <a:stretch>
            <a:fillRect/>
          </a:stretch>
        </p:blipFill>
        <p:spPr>
          <a:xfrm>
            <a:off x="12811172" y="2071678"/>
            <a:ext cx="304800" cy="304800"/>
          </a:xfrm>
          <a:prstGeom prst="rect">
            <a:avLst/>
          </a:prstGeom>
        </p:spPr>
      </p:pic>
      <p:pic>
        <p:nvPicPr>
          <p:cNvPr id="7" name="Рисунок 6" descr="ne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7159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9720" y="285728"/>
            <a:ext cx="3153228" cy="2088232"/>
          </a:xfrm>
          <a:prstGeom prst="rect">
            <a:avLst/>
          </a:prstGeom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1166778" y="2348880"/>
            <a:ext cx="45720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Hals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0446" y="0"/>
            <a:ext cx="3130521" cy="2214554"/>
          </a:xfrm>
          <a:prstGeom prst="rect">
            <a:avLst/>
          </a:prstGeom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381752" y="2160240"/>
            <a:ext cx="49292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Lippen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Рисунок 23" descr="toot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026" y="3357561"/>
            <a:ext cx="2928958" cy="2457307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842337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Zahn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teet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81554" y="3643314"/>
            <a:ext cx="3024336" cy="1968219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842337"/>
            <a:ext cx="39290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Zähne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8" name="Рисунок 27" descr="brown-hair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67834" y="3286124"/>
            <a:ext cx="2016224" cy="2347874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524892" y="5842337"/>
            <a:ext cx="366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Haar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Ha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 Lip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Zah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 Zäh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Ha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25" grpId="0"/>
      <p:bldP spid="27" grpId="0"/>
      <p:bldP spid="2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sHaar.wav">
            <a:hlinkClick r:id="" action="ppaction://media"/>
          </p:cNvPr>
          <p:cNvPicPr>
            <a:picLocks noRot="1" noChangeAspect="1"/>
          </p:cNvPicPr>
          <p:nvPr>
            <a:wavAudioFile r:embed="rId1" name="dasHaar.wav"/>
          </p:nvPr>
        </p:nvPicPr>
        <p:blipFill>
          <a:blip r:embed="rId3"/>
          <a:stretch>
            <a:fillRect/>
          </a:stretch>
        </p:blipFill>
        <p:spPr>
          <a:xfrm>
            <a:off x="12882610" y="2500306"/>
            <a:ext cx="304800" cy="304800"/>
          </a:xfrm>
          <a:prstGeom prst="rect">
            <a:avLst/>
          </a:prstGeom>
        </p:spPr>
      </p:pic>
      <p:pic>
        <p:nvPicPr>
          <p:cNvPr id="7" name="Рисунок 6" descr="brown-hair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rArm.wav">
            <a:hlinkClick r:id="" action="ppaction://media"/>
          </p:cNvPr>
          <p:cNvPicPr>
            <a:picLocks noRot="1" noChangeAspect="1"/>
          </p:cNvPicPr>
          <p:nvPr>
            <a:wavAudioFile r:embed="rId1" name="derArm.wav"/>
          </p:nvPr>
        </p:nvPicPr>
        <p:blipFill>
          <a:blip r:embed="rId3"/>
          <a:stretch>
            <a:fillRect/>
          </a:stretch>
        </p:blipFill>
        <p:spPr>
          <a:xfrm>
            <a:off x="12739734" y="2000240"/>
            <a:ext cx="304800" cy="304800"/>
          </a:xfrm>
          <a:prstGeom prst="rect">
            <a:avLst/>
          </a:prstGeom>
        </p:spPr>
      </p:pic>
      <p:pic>
        <p:nvPicPr>
          <p:cNvPr id="7" name="Рисунок 6" descr="ar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e Lippen.wav">
            <a:hlinkClick r:id="" action="ppaction://media"/>
          </p:cNvPr>
          <p:cNvPicPr>
            <a:picLocks noRot="1" noChangeAspect="1"/>
          </p:cNvPicPr>
          <p:nvPr>
            <a:wavAudioFile r:embed="rId1" name="die Lippen.wav"/>
          </p:nvPr>
        </p:nvPicPr>
        <p:blipFill>
          <a:blip r:embed="rId3"/>
          <a:stretch>
            <a:fillRect/>
          </a:stretch>
        </p:blipFill>
        <p:spPr>
          <a:xfrm>
            <a:off x="12596858" y="2357430"/>
            <a:ext cx="304800" cy="304800"/>
          </a:xfrm>
          <a:prstGeom prst="rect">
            <a:avLst/>
          </a:prstGeom>
        </p:spPr>
      </p:pic>
      <p:pic>
        <p:nvPicPr>
          <p:cNvPr id="7" name="Рисунок 6" descr="pink-li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7159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toot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340" y="1071546"/>
            <a:ext cx="2928958" cy="2457307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0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Zahn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4430" y="1214422"/>
            <a:ext cx="3024336" cy="1968219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0"/>
            <a:ext cx="39290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Zähne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8" name="Рисунок 27" descr="brown-hair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39272" y="1142984"/>
            <a:ext cx="2016224" cy="2347874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524892" y="0"/>
            <a:ext cx="366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Haar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Рисунок 12" descr="nec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95472" y="4643446"/>
            <a:ext cx="3343974" cy="2214554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38216" y="3571876"/>
            <a:ext cx="45720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Hals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5" name="Рисунок 14" descr="pink-lip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96198" y="4643446"/>
            <a:ext cx="3130521" cy="2214554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667504" y="3571876"/>
            <a:ext cx="49292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Lippen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Zah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 Zäh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Ha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Ha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 Lip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14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sBein.wav">
            <a:hlinkClick r:id="" action="ppaction://media"/>
          </p:cNvPr>
          <p:cNvPicPr>
            <a:picLocks noRot="1" noChangeAspect="1"/>
          </p:cNvPicPr>
          <p:nvPr>
            <a:wavAudioFile r:embed="rId1" name="dasBein.wav"/>
          </p:nvPr>
        </p:nvPicPr>
        <p:blipFill>
          <a:blip r:embed="rId3"/>
          <a:stretch>
            <a:fillRect/>
          </a:stretch>
        </p:blipFill>
        <p:spPr>
          <a:xfrm>
            <a:off x="12739734" y="2786058"/>
            <a:ext cx="304800" cy="304800"/>
          </a:xfrm>
          <a:prstGeom prst="rect">
            <a:avLst/>
          </a:prstGeom>
        </p:spPr>
      </p:pic>
      <p:pic>
        <p:nvPicPr>
          <p:cNvPr id="7" name="Рисунок 6" descr="leg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2264" y="3861048"/>
            <a:ext cx="3316158" cy="2160240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eHand.wav">
            <a:hlinkClick r:id="" action="ppaction://media"/>
          </p:cNvPr>
          <p:cNvPicPr>
            <a:picLocks noRot="1" noChangeAspect="1"/>
          </p:cNvPicPr>
          <p:nvPr>
            <a:wavAudioFile r:embed="rId1" name="dieHand.wav"/>
          </p:nvPr>
        </p:nvPicPr>
        <p:blipFill>
          <a:blip r:embed="rId3"/>
          <a:stretch>
            <a:fillRect/>
          </a:stretch>
        </p:blipFill>
        <p:spPr>
          <a:xfrm>
            <a:off x="12668296" y="2643182"/>
            <a:ext cx="304800" cy="304800"/>
          </a:xfrm>
          <a:prstGeom prst="rect">
            <a:avLst/>
          </a:prstGeom>
        </p:spPr>
      </p:pic>
      <p:pic>
        <p:nvPicPr>
          <p:cNvPr id="7" name="Рисунок 6" descr="hand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3352" y="0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692696"/>
            <a:ext cx="3153228" cy="2088232"/>
          </a:xfrm>
          <a:prstGeom prst="rect">
            <a:avLst/>
          </a:prstGeom>
        </p:spPr>
      </p:pic>
      <p:pic>
        <p:nvPicPr>
          <p:cNvPr id="37" name="Рисунок 36" descr="pink-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980728"/>
            <a:ext cx="2562127" cy="1812468"/>
          </a:xfrm>
          <a:prstGeom prst="rect">
            <a:avLst/>
          </a:prstGeom>
        </p:spPr>
      </p:pic>
      <p:pic>
        <p:nvPicPr>
          <p:cNvPr id="39" name="Рисунок 38" descr="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052736"/>
            <a:ext cx="3024336" cy="1968219"/>
          </a:xfrm>
          <a:prstGeom prst="rect">
            <a:avLst/>
          </a:prstGeom>
        </p:spPr>
      </p:pic>
      <p:pic>
        <p:nvPicPr>
          <p:cNvPr id="41" name="Рисунок 40" descr="brown-hair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6400" y="980728"/>
            <a:ext cx="2016224" cy="2347874"/>
          </a:xfrm>
          <a:prstGeom prst="rect">
            <a:avLst/>
          </a:prstGeom>
        </p:spPr>
      </p:pic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92" y="3645024"/>
            <a:ext cx="1910535" cy="2520280"/>
          </a:xfrm>
          <a:prstGeom prst="rect">
            <a:avLst/>
          </a:prstGeom>
        </p:spPr>
      </p:pic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5202" y="3861048"/>
            <a:ext cx="2880321" cy="2160240"/>
          </a:xfrm>
          <a:prstGeom prst="rect">
            <a:avLst/>
          </a:prstGeom>
        </p:spPr>
      </p:pic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6280" y="3933056"/>
            <a:ext cx="3316158" cy="216024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rFuss.wav">
            <a:hlinkClick r:id="" action="ppaction://media"/>
          </p:cNvPr>
          <p:cNvPicPr>
            <a:picLocks noRot="1" noChangeAspect="1"/>
          </p:cNvPicPr>
          <p:nvPr>
            <a:wavAudioFile r:embed="rId1" name="derFuss.wav"/>
          </p:nvPr>
        </p:nvPicPr>
        <p:blipFill>
          <a:blip r:embed="rId3"/>
          <a:stretch>
            <a:fillRect/>
          </a:stretch>
        </p:blipFill>
        <p:spPr>
          <a:xfrm>
            <a:off x="12882610" y="2357430"/>
            <a:ext cx="304800" cy="304800"/>
          </a:xfrm>
          <a:prstGeom prst="rect">
            <a:avLst/>
          </a:prstGeom>
        </p:spPr>
      </p:pic>
      <p:pic>
        <p:nvPicPr>
          <p:cNvPr id="7" name="Рисунок 6" descr="fo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2024" y="3933056"/>
            <a:ext cx="2086456" cy="2232248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fing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3836720" cy="2736304"/>
          </a:xfrm>
          <a:prstGeom prst="rect">
            <a:avLst/>
          </a:prstGeom>
        </p:spPr>
      </p:pic>
      <p:pic>
        <p:nvPicPr>
          <p:cNvPr id="45" name="Рисунок 44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0050" y="2428868"/>
            <a:ext cx="3735836" cy="2643182"/>
          </a:xfrm>
          <a:prstGeom prst="rect">
            <a:avLst/>
          </a:prstGeom>
        </p:spPr>
      </p:pic>
      <p:pic>
        <p:nvPicPr>
          <p:cNvPr id="47" name="Рисунок 46" descr="Tiger-T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892" y="2214554"/>
            <a:ext cx="3381356" cy="2933327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fing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3836720" cy="2736304"/>
          </a:xfrm>
          <a:prstGeom prst="rect">
            <a:avLst/>
          </a:prstGeom>
        </p:spPr>
      </p:pic>
      <p:pic>
        <p:nvPicPr>
          <p:cNvPr id="47" name="Рисунок 46" descr="Tiger-T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4892" y="2214554"/>
            <a:ext cx="3381356" cy="2933327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hand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4100" y="0"/>
            <a:ext cx="1910535" cy="2520280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1166778" y="2413337"/>
            <a:ext cx="37862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Hand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5" name="Рисунок 44" descr="a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0380" y="285728"/>
            <a:ext cx="2880321" cy="2160240"/>
          </a:xfrm>
          <a:prstGeom prst="rect">
            <a:avLst/>
          </a:prstGeom>
        </p:spPr>
      </p:pic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5953124" y="2485345"/>
            <a:ext cx="42148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Arm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6910" y="3500438"/>
            <a:ext cx="2086456" cy="2232248"/>
          </a:xfrm>
          <a:prstGeom prst="rect">
            <a:avLst/>
          </a:prstGeom>
        </p:spPr>
      </p:pic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1095340" y="5842337"/>
            <a:ext cx="47863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Fuß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81818" y="3357562"/>
            <a:ext cx="3838226" cy="2500330"/>
          </a:xfrm>
          <a:prstGeom prst="rect">
            <a:avLst/>
          </a:prstGeom>
        </p:spPr>
      </p:pic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6310314" y="5842337"/>
            <a:ext cx="45005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Bein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H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A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Fu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Be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5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eSchulter.wav">
            <a:hlinkClick r:id="" action="ppaction://media"/>
          </p:cNvPr>
          <p:cNvPicPr>
            <a:picLocks noRot="1" noChangeAspect="1"/>
          </p:cNvPicPr>
          <p:nvPr>
            <a:wavAudioFile r:embed="rId1" name="dieSchulter.wav"/>
          </p:nvPr>
        </p:nvPicPr>
        <p:blipFill>
          <a:blip r:embed="rId3"/>
          <a:stretch>
            <a:fillRect/>
          </a:stretch>
        </p:blipFill>
        <p:spPr>
          <a:xfrm>
            <a:off x="12596858" y="2500306"/>
            <a:ext cx="304800" cy="304800"/>
          </a:xfrm>
          <a:prstGeom prst="rect">
            <a:avLst/>
          </a:prstGeom>
        </p:spPr>
      </p:pic>
      <p:pic>
        <p:nvPicPr>
          <p:cNvPr id="7" name="Рисунок 6" descr="bod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0050" y="2428868"/>
            <a:ext cx="3735836" cy="264318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fing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3836720" cy="2736304"/>
          </a:xfrm>
          <a:prstGeom prst="rect">
            <a:avLst/>
          </a:prstGeom>
        </p:spPr>
      </p:pic>
      <p:pic>
        <p:nvPicPr>
          <p:cNvPr id="45" name="Рисунок 44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0050" y="2428868"/>
            <a:ext cx="3735836" cy="2643182"/>
          </a:xfrm>
          <a:prstGeom prst="rect">
            <a:avLst/>
          </a:prstGeom>
        </p:spPr>
      </p:pic>
      <p:pic>
        <p:nvPicPr>
          <p:cNvPr id="47" name="Рисунок 46" descr="Tiger-T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892" y="2214554"/>
            <a:ext cx="3381356" cy="2933327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bo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0050" y="2428868"/>
            <a:ext cx="3735836" cy="2643182"/>
          </a:xfrm>
          <a:prstGeom prst="rect">
            <a:avLst/>
          </a:prstGeom>
        </p:spPr>
      </p:pic>
      <p:pic>
        <p:nvPicPr>
          <p:cNvPr id="47" name="Рисунок 46" descr="Tiger-T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4892" y="2214554"/>
            <a:ext cx="3381356" cy="2933327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e Finger.wav">
            <a:hlinkClick r:id="" action="ppaction://media"/>
          </p:cNvPr>
          <p:cNvPicPr>
            <a:picLocks noRot="1" noChangeAspect="1"/>
          </p:cNvPicPr>
          <p:nvPr>
            <a:wavAudioFile r:embed="rId1" name="die Finger.wav"/>
          </p:nvPr>
        </p:nvPicPr>
        <p:blipFill>
          <a:blip r:embed="rId3"/>
          <a:stretch>
            <a:fillRect/>
          </a:stretch>
        </p:blipFill>
        <p:spPr>
          <a:xfrm>
            <a:off x="12811172" y="2786058"/>
            <a:ext cx="304800" cy="304800"/>
          </a:xfrm>
          <a:prstGeom prst="rect">
            <a:avLst/>
          </a:prstGeom>
        </p:spPr>
      </p:pic>
      <p:pic>
        <p:nvPicPr>
          <p:cNvPr id="7" name="Рисунок 6" descr="fing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0216" y="260648"/>
            <a:ext cx="3836720" cy="2736304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fo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5538" y="1000108"/>
            <a:ext cx="2086456" cy="2232248"/>
          </a:xfrm>
          <a:prstGeom prst="rect">
            <a:avLst/>
          </a:prstGeom>
        </p:spPr>
      </p:pic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1238216" y="0"/>
            <a:ext cx="47863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Fuß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9" name="Рисунок 48" descr="leg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8942" y="857232"/>
            <a:ext cx="3838226" cy="2500330"/>
          </a:xfrm>
          <a:prstGeom prst="rect">
            <a:avLst/>
          </a:prstGeom>
        </p:spPr>
      </p:pic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6453190" y="0"/>
            <a:ext cx="45005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Bein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" name="Рисунок 9" descr="hand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24166" y="4337720"/>
            <a:ext cx="1910535" cy="252028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38282" y="3357562"/>
            <a:ext cx="37862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Hand</a:t>
            </a:r>
            <a:endParaRPr lang="en-US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Рисунок 11" descr="ar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6132" y="4500570"/>
            <a:ext cx="3143241" cy="235743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596066" y="3429000"/>
            <a:ext cx="42148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Arm</a:t>
            </a:r>
            <a:endParaRPr lang="en-US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Fu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Be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H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A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3d3a8ca746638793ca6ea2311ea9798360e8acb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157</Words>
  <Application>Microsoft Office PowerPoint</Application>
  <PresentationFormat>Произвольный</PresentationFormat>
  <Paragraphs>99</Paragraphs>
  <Slides>83</Slides>
  <Notes>0</Notes>
  <HiddenSlides>0</HiddenSlides>
  <MMClips>34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6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763</cp:revision>
  <dcterms:created xsi:type="dcterms:W3CDTF">2011-12-20T18:06:18Z</dcterms:created>
  <dcterms:modified xsi:type="dcterms:W3CDTF">2022-05-31T15:43:38Z</dcterms:modified>
</cp:coreProperties>
</file>